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9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AE321A07-182E-4F9B-A526-0C34C6A3E10A}"/>
    <pc:docChg chg="undo custSel modSld">
      <pc:chgData name="Boomika Karuppaiah" userId="3f12a0000b74fade" providerId="LiveId" clId="{AE321A07-182E-4F9B-A526-0C34C6A3E10A}" dt="2023-09-15T20:10:51.189" v="192" actId="20577"/>
      <pc:docMkLst>
        <pc:docMk/>
      </pc:docMkLst>
      <pc:sldChg chg="modSp mod">
        <pc:chgData name="Boomika Karuppaiah" userId="3f12a0000b74fade" providerId="LiveId" clId="{AE321A07-182E-4F9B-A526-0C34C6A3E10A}" dt="2023-09-15T19:00:18.635" v="12" actId="20577"/>
        <pc:sldMkLst>
          <pc:docMk/>
          <pc:sldMk cId="1490069061" sldId="256"/>
        </pc:sldMkLst>
        <pc:spChg chg="mod">
          <ac:chgData name="Boomika Karuppaiah" userId="3f12a0000b74fade" providerId="LiveId" clId="{AE321A07-182E-4F9B-A526-0C34C6A3E10A}" dt="2023-09-15T19:00:18.635" v="12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AE321A07-182E-4F9B-A526-0C34C6A3E10A}" dt="2023-09-15T20:03:52.306" v="144" actId="20577"/>
        <pc:sldMkLst>
          <pc:docMk/>
          <pc:sldMk cId="1137892060" sldId="257"/>
        </pc:sldMkLst>
        <pc:spChg chg="mod">
          <ac:chgData name="Boomika Karuppaiah" userId="3f12a0000b74fade" providerId="LiveId" clId="{AE321A07-182E-4F9B-A526-0C34C6A3E10A}" dt="2023-09-15T20:03:52.306" v="144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AE321A07-182E-4F9B-A526-0C34C6A3E10A}" dt="2023-09-15T20:05:26.145" v="170" actId="20577"/>
        <pc:sldMkLst>
          <pc:docMk/>
          <pc:sldMk cId="969919095" sldId="258"/>
        </pc:sldMkLst>
        <pc:spChg chg="mod">
          <ac:chgData name="Boomika Karuppaiah" userId="3f12a0000b74fade" providerId="LiveId" clId="{AE321A07-182E-4F9B-A526-0C34C6A3E10A}" dt="2023-09-15T20:05:26.145" v="170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AE321A07-182E-4F9B-A526-0C34C6A3E10A}" dt="2023-09-15T20:06:41.996" v="187" actId="20577"/>
        <pc:sldMkLst>
          <pc:docMk/>
          <pc:sldMk cId="4163963548" sldId="259"/>
        </pc:sldMkLst>
        <pc:spChg chg="mod">
          <ac:chgData name="Boomika Karuppaiah" userId="3f12a0000b74fade" providerId="LiveId" clId="{AE321A07-182E-4F9B-A526-0C34C6A3E10A}" dt="2023-09-15T20:06:41.996" v="187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AE321A07-182E-4F9B-A526-0C34C6A3E10A}" dt="2023-09-15T19:03:51.264" v="77" actId="20577"/>
        <pc:sldMkLst>
          <pc:docMk/>
          <pc:sldMk cId="1063019941" sldId="260"/>
        </pc:sldMkLst>
        <pc:spChg chg="mod">
          <ac:chgData name="Boomika Karuppaiah" userId="3f12a0000b74fade" providerId="LiveId" clId="{AE321A07-182E-4F9B-A526-0C34C6A3E10A}" dt="2023-09-15T19:03:51.264" v="77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AE321A07-182E-4F9B-A526-0C34C6A3E10A}" dt="2023-09-15T19:04:05.374" v="83" actId="20577"/>
        <pc:sldMkLst>
          <pc:docMk/>
          <pc:sldMk cId="2291933791" sldId="261"/>
        </pc:sldMkLst>
        <pc:spChg chg="mod">
          <ac:chgData name="Boomika Karuppaiah" userId="3f12a0000b74fade" providerId="LiveId" clId="{AE321A07-182E-4F9B-A526-0C34C6A3E10A}" dt="2023-09-15T19:04:05.374" v="8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AE321A07-182E-4F9B-A526-0C34C6A3E10A}" dt="2023-09-15T19:17:33.646" v="132" actId="20577"/>
        <pc:sldMkLst>
          <pc:docMk/>
          <pc:sldMk cId="3319488124" sldId="262"/>
        </pc:sldMkLst>
        <pc:spChg chg="mod">
          <ac:chgData name="Boomika Karuppaiah" userId="3f12a0000b74fade" providerId="LiveId" clId="{AE321A07-182E-4F9B-A526-0C34C6A3E10A}" dt="2023-09-15T19:17:33.646" v="132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AE321A07-182E-4F9B-A526-0C34C6A3E10A}" dt="2023-09-15T19:00:24.066" v="14" actId="5793"/>
        <pc:sldMkLst>
          <pc:docMk/>
          <pc:sldMk cId="1524360743" sldId="263"/>
        </pc:sldMkLst>
        <pc:spChg chg="mod">
          <ac:chgData name="Boomika Karuppaiah" userId="3f12a0000b74fade" providerId="LiveId" clId="{AE321A07-182E-4F9B-A526-0C34C6A3E10A}" dt="2023-09-15T19:00:24.066" v="14" actId="5793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AE321A07-182E-4F9B-A526-0C34C6A3E10A}" dt="2023-09-15T20:10:51.189" v="192" actId="20577"/>
        <pc:sldMkLst>
          <pc:docMk/>
          <pc:sldMk cId="3421360743" sldId="268"/>
        </pc:sldMkLst>
        <pc:spChg chg="mod">
          <ac:chgData name="Boomika Karuppaiah" userId="3f12a0000b74fade" providerId="LiveId" clId="{AE321A07-182E-4F9B-A526-0C34C6A3E10A}" dt="2023-09-15T20:10:51.189" v="192" actId="20577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AE321A07-182E-4F9B-A526-0C34C6A3E10A}" dt="2023-09-15T19:36:53.043" v="134" actId="20577"/>
        <pc:sldMkLst>
          <pc:docMk/>
          <pc:sldMk cId="3734514517" sldId="269"/>
        </pc:sldMkLst>
        <pc:spChg chg="mod">
          <ac:chgData name="Boomika Karuppaiah" userId="3f12a0000b74fade" providerId="LiveId" clId="{AE321A07-182E-4F9B-A526-0C34C6A3E10A}" dt="2023-09-15T19:36:53.043" v="134" actId="20577"/>
          <ac:spMkLst>
            <pc:docMk/>
            <pc:sldMk cId="3734514517" sldId="269"/>
            <ac:spMk id="3" creationId="{6838BA17-5658-F58F-CBF4-E9F14F419E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15-09-2023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unit0/module0.3.html#problem-0.3.2-4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33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AbdulRahman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dirty="0"/>
              <a:t>x = </a:t>
            </a:r>
            <a:r>
              <a:rPr lang="es-ES" dirty="0" err="1"/>
              <a:t>int</a:t>
            </a:r>
            <a:r>
              <a:rPr lang="es-ES" dirty="0"/>
              <a:t>(1)</a:t>
            </a:r>
          </a:p>
          <a:p>
            <a:pPr marL="0" indent="0">
              <a:buNone/>
            </a:pPr>
            <a:r>
              <a:rPr lang="es-ES" dirty="0"/>
              <a:t>x += 1</a:t>
            </a:r>
          </a:p>
          <a:p>
            <a:pPr marL="0" indent="0">
              <a:buNone/>
            </a:pPr>
            <a:r>
              <a:rPr lang="es-ES" dirty="0"/>
              <a:t>y = x % 2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</a:t>
            </a:r>
            <a:r>
              <a:rPr lang="en-US"/>
              <a:t>: `1`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1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x=2</a:t>
            </a:r>
          </a:p>
          <a:p>
            <a:pPr marL="0" indent="0">
              <a:buNone/>
            </a:pP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anything that results in x as an even integer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Module 0.3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005"/>
            <a:ext cx="10515600" cy="5769605"/>
          </a:xfrm>
        </p:spPr>
        <p:txBody>
          <a:bodyPr>
            <a:normAutofit fontScale="925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herit"/>
              </a:rPr>
              <a:t>Functions </a:t>
            </a:r>
          </a:p>
          <a:p>
            <a:pPr lvl="1" fontAlgn="base"/>
            <a:r>
              <a:rPr lang="en-US" sz="2800" dirty="0">
                <a:latin typeface="inherit"/>
              </a:rPr>
              <a:t>Reusable blocks of code</a:t>
            </a:r>
            <a:endParaRPr lang="en-US" sz="28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herit"/>
              </a:rPr>
              <a:t>Function definition syntax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fontAlgn="base"/>
            <a:r>
              <a:rPr lang="en-US" b="0" i="0" dirty="0">
                <a:effectLst/>
                <a:latin typeface="inherit"/>
              </a:rPr>
              <a:t>Function call syntax</a:t>
            </a:r>
          </a:p>
          <a:p>
            <a:pPr lvl="1" fontAlgn="base"/>
            <a:r>
              <a:rPr lang="en-US" sz="2800" dirty="0">
                <a:latin typeface="inherit"/>
              </a:rPr>
              <a:t>For above example: </a:t>
            </a:r>
          </a:p>
          <a:p>
            <a:pPr lvl="2" fontAlgn="base"/>
            <a:r>
              <a:rPr lang="en-US" sz="2400" dirty="0" err="1">
                <a:latin typeface="inherit"/>
              </a:rPr>
              <a:t>w</a:t>
            </a:r>
            <a:r>
              <a:rPr lang="en-US" sz="2400" b="0" i="0" dirty="0" err="1">
                <a:effectLst/>
                <a:latin typeface="inherit"/>
              </a:rPr>
              <a:t>eather_report</a:t>
            </a:r>
            <a:r>
              <a:rPr lang="en-US" sz="2400" b="0" i="0" dirty="0">
                <a:effectLst/>
                <a:latin typeface="inherit"/>
              </a:rPr>
              <a:t>()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1B6ECE27-FC01-DF40-11F7-B00C11C67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103" y="2646568"/>
            <a:ext cx="8460637" cy="274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2F2E-3215-A041-C535-85E8088A9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Module 0.3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D795C-AC53-3F48-D141-95DEC5AA2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284"/>
            <a:ext cx="10515600" cy="5606716"/>
          </a:xfrm>
        </p:spPr>
        <p:txBody>
          <a:bodyPr>
            <a:normAutofit fontScale="92500" lnSpcReduction="10000"/>
          </a:bodyPr>
          <a:lstStyle/>
          <a:p>
            <a:pPr lvl="1" fontAlgn="base"/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latin typeface="inherit"/>
              </a:rPr>
              <a:t>Function definition and execution are separate</a:t>
            </a:r>
          </a:p>
          <a:p>
            <a:pPr lvl="1" fontAlgn="base"/>
            <a:r>
              <a:rPr lang="en-US" dirty="0">
                <a:solidFill>
                  <a:schemeClr val="accent1"/>
                </a:solidFill>
                <a:latin typeface="inherit"/>
              </a:rPr>
              <a:t>Function definition </a:t>
            </a:r>
            <a:r>
              <a:rPr lang="en-US" dirty="0">
                <a:latin typeface="inherit"/>
              </a:rPr>
              <a:t>– you create a function</a:t>
            </a:r>
          </a:p>
          <a:p>
            <a:pPr lvl="1" fontAlgn="base"/>
            <a:r>
              <a:rPr lang="en-US" b="0" i="0" dirty="0">
                <a:solidFill>
                  <a:schemeClr val="accent1"/>
                </a:solidFill>
                <a:effectLst/>
                <a:latin typeface="inherit"/>
              </a:rPr>
              <a:t>Function execution </a:t>
            </a:r>
            <a:r>
              <a:rPr lang="en-US" b="0" i="0" dirty="0">
                <a:effectLst/>
                <a:latin typeface="inherit"/>
              </a:rPr>
              <a:t>– you call </a:t>
            </a:r>
            <a:r>
              <a:rPr lang="en-US" dirty="0">
                <a:latin typeface="inherit"/>
              </a:rPr>
              <a:t>the function</a:t>
            </a: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latin typeface="inherit"/>
              </a:rPr>
              <a:t>Variables defined inside functions are temporary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latin typeface="inherit"/>
              </a:rPr>
              <a:t>Arguments </a:t>
            </a:r>
          </a:p>
          <a:p>
            <a:pPr lvl="1" fontAlgn="base"/>
            <a:r>
              <a:rPr lang="en-US" dirty="0" err="1">
                <a:latin typeface="inherit"/>
              </a:rPr>
              <a:t>Eg</a:t>
            </a:r>
            <a:r>
              <a:rPr lang="en-US" dirty="0">
                <a:latin typeface="inherit"/>
              </a:rPr>
              <a:t>: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def sum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(</a:t>
            </a:r>
            <a:r>
              <a:rPr lang="en-US" dirty="0" err="1">
                <a:solidFill>
                  <a:schemeClr val="accent1"/>
                </a:solidFill>
                <a:latin typeface="inherit"/>
              </a:rPr>
              <a:t>a,b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)</a:t>
            </a:r>
            <a:r>
              <a:rPr lang="en-US" dirty="0">
                <a:latin typeface="inherit"/>
              </a:rPr>
              <a:t>:    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	c = </a:t>
            </a:r>
            <a:r>
              <a:rPr lang="en-US" dirty="0" err="1">
                <a:latin typeface="inherit"/>
              </a:rPr>
              <a:t>a+b</a:t>
            </a:r>
            <a:r>
              <a:rPr lang="en-US" dirty="0">
                <a:latin typeface="inherit"/>
              </a:rPr>
              <a:t>    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	return c    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x = 1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y = 2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z = sum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(</a:t>
            </a:r>
            <a:r>
              <a:rPr lang="en-US" dirty="0" err="1">
                <a:solidFill>
                  <a:schemeClr val="accent1"/>
                </a:solidFill>
                <a:latin typeface="inherit"/>
              </a:rPr>
              <a:t>x,y</a:t>
            </a:r>
            <a:r>
              <a:rPr lang="en-US" dirty="0">
                <a:solidFill>
                  <a:schemeClr val="accent1"/>
                </a:solidFill>
                <a:latin typeface="inherit"/>
              </a:rPr>
              <a:t>)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print(z)</a:t>
            </a: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latin typeface="inherit"/>
              </a:rPr>
              <a:t>Tracing execution flow when calling functions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3929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0.3.2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C00000"/>
                </a:solidFill>
                <a:effectLst/>
                <a:latin typeface="inherit"/>
              </a:rPr>
              <a:t>Module 0.3 </a:t>
            </a:r>
            <a:r>
              <a:rPr lang="en-US" b="0" i="0" dirty="0">
                <a:effectLst/>
                <a:latin typeface="inherit"/>
              </a:rPr>
              <a:t>due on </a:t>
            </a:r>
            <a:r>
              <a:rPr lang="en-US" b="0" i="0" dirty="0">
                <a:solidFill>
                  <a:srgbClr val="C00000"/>
                </a:solidFill>
                <a:effectLst/>
                <a:latin typeface="inherit"/>
              </a:rPr>
              <a:t>17 Sep</a:t>
            </a:r>
            <a:r>
              <a:rPr lang="en-US" b="0" i="0" dirty="0">
                <a:effectLst/>
                <a:latin typeface="inherit"/>
              </a:rPr>
              <a:t> by end of day</a:t>
            </a:r>
          </a:p>
          <a:p>
            <a:pPr marL="0" indent="0" algn="l" fontAlgn="base">
              <a:buNone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C00000"/>
                </a:solidFill>
                <a:effectLst/>
                <a:latin typeface="inherit"/>
              </a:rPr>
              <a:t>Problem Set 0 </a:t>
            </a:r>
            <a:r>
              <a:rPr lang="en-US" b="0" i="0" dirty="0">
                <a:effectLst/>
                <a:latin typeface="inherit"/>
              </a:rPr>
              <a:t>is available, we have not covered all of the material, but you should be able to do some of the problems with what you know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 = 3</a:t>
            </a:r>
          </a:p>
          <a:p>
            <a:pPr marL="0" indent="0">
              <a:buNone/>
            </a:pPr>
            <a:r>
              <a:rPr lang="en-US" dirty="0"/>
              <a:t>x /= 2</a:t>
            </a:r>
          </a:p>
          <a:p>
            <a:pPr marL="0" indent="0">
              <a:buNone/>
            </a:pPr>
            <a:r>
              <a:rPr lang="en-US" dirty="0"/>
              <a:t>print(x)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1.5</a:t>
            </a:r>
          </a:p>
          <a:p>
            <a:pPr marL="0" indent="0">
              <a:buNone/>
            </a:pP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s-ES" dirty="0"/>
              <a:t>2 = y</a:t>
            </a:r>
          </a:p>
          <a:p>
            <a:pPr marL="0" indent="0">
              <a:buNone/>
            </a:pPr>
            <a:r>
              <a:rPr lang="es-ES" dirty="0"/>
              <a:t>y += 3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 error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dirty="0"/>
              <a:t>y = 9</a:t>
            </a:r>
          </a:p>
          <a:p>
            <a:pPr marL="0" indent="0">
              <a:buNone/>
            </a:pPr>
            <a:r>
              <a:rPr lang="es-ES" dirty="0"/>
              <a:t>x = y/3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`3`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x=y//3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X=3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X=int(3)</a:t>
            </a:r>
          </a:p>
          <a:p>
            <a:pPr marL="0" indent="0">
              <a:buNone/>
            </a:pPr>
            <a:r>
              <a:rPr lang="en-US" dirty="0"/>
              <a:t>or anything that results in x as 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dirty="0"/>
              <a:t>x = (2)</a:t>
            </a:r>
          </a:p>
          <a:p>
            <a:pPr marL="0" indent="0">
              <a:buNone/>
            </a:pPr>
            <a:r>
              <a:rPr lang="es-ES" dirty="0"/>
              <a:t>x += 1</a:t>
            </a:r>
          </a:p>
          <a:p>
            <a:pPr marL="0" indent="0">
              <a:buNone/>
            </a:pPr>
            <a:r>
              <a:rPr lang="es-ES" dirty="0"/>
              <a:t>y = x % 2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`1`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1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x=int(2)</a:t>
            </a:r>
          </a:p>
          <a:p>
            <a:pPr marL="0" indent="0">
              <a:buNone/>
            </a:pPr>
            <a:r>
              <a:rPr lang="en-US" dirty="0"/>
              <a:t>Or </a:t>
            </a:r>
            <a:r>
              <a:rPr lang="en-US" dirty="0">
                <a:solidFill>
                  <a:srgbClr val="00B0F0"/>
                </a:solidFill>
              </a:rPr>
              <a:t>anything that results in x as an even integer</a:t>
            </a:r>
            <a:endParaRPr lang="en-IN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 = 3</a:t>
            </a:r>
          </a:p>
          <a:p>
            <a:pPr marL="0" indent="0">
              <a:buNone/>
            </a:pPr>
            <a:r>
              <a:rPr lang="en-US" dirty="0"/>
              <a:t>x /= 0</a:t>
            </a:r>
          </a:p>
          <a:p>
            <a:pPr marL="0" indent="0">
              <a:buNone/>
            </a:pPr>
            <a:r>
              <a:rPr lang="en-US" dirty="0"/>
              <a:t>print(x)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An error</a:t>
            </a:r>
          </a:p>
          <a:p>
            <a:pPr marL="0" indent="0">
              <a:buNone/>
            </a:pP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s-ES" dirty="0"/>
              <a:t>y = 2</a:t>
            </a:r>
          </a:p>
          <a:p>
            <a:pPr marL="0" indent="0">
              <a:buNone/>
            </a:pPr>
            <a:r>
              <a:rPr lang="es-ES" dirty="0"/>
              <a:t>y += 3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dirty="0"/>
              <a:t>y = 12</a:t>
            </a:r>
          </a:p>
          <a:p>
            <a:pPr marL="0" indent="0">
              <a:buNone/>
            </a:pPr>
            <a:r>
              <a:rPr lang="es-ES" dirty="0"/>
              <a:t>x = y / 4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`3`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>
                <a:solidFill>
                  <a:srgbClr val="0070C0"/>
                </a:solidFill>
              </a:rPr>
              <a:t>x=y//4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anything that results in x as integer 3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522</Words>
  <Application>Microsoft Office PowerPoint</Application>
  <PresentationFormat>Widescreen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inherit</vt:lpstr>
      <vt:lpstr>Office Theme</vt:lpstr>
      <vt:lpstr>Lab 3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Module 0.3 Review</vt:lpstr>
      <vt:lpstr>Module 0.3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3</cp:revision>
  <dcterms:created xsi:type="dcterms:W3CDTF">2023-09-06T19:08:53Z</dcterms:created>
  <dcterms:modified xsi:type="dcterms:W3CDTF">2023-09-15T20:11:01Z</dcterms:modified>
</cp:coreProperties>
</file>